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E27C8DB-08C2-4C7D-9938-EBF87918156A}" type="datetimeFigureOut">
              <a:rPr lang="en-US" smtClean="0"/>
              <a:t>9/3/2008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9CA91AB-40B8-4751-96D8-E32A68E657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7C8DB-08C2-4C7D-9938-EBF87918156A}" type="datetimeFigureOut">
              <a:rPr lang="en-US" smtClean="0"/>
              <a:t>9/3/2008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A91AB-40B8-4751-96D8-E32A68E657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7C8DB-08C2-4C7D-9938-EBF87918156A}" type="datetimeFigureOut">
              <a:rPr lang="en-US" smtClean="0"/>
              <a:t>9/3/2008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A91AB-40B8-4751-96D8-E32A68E657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E27C8DB-08C2-4C7D-9938-EBF87918156A}" type="datetimeFigureOut">
              <a:rPr lang="en-US" smtClean="0"/>
              <a:t>9/3/2008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A91AB-40B8-4751-96D8-E32A68E657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E27C8DB-08C2-4C7D-9938-EBF87918156A}" type="datetimeFigureOut">
              <a:rPr lang="en-US" smtClean="0"/>
              <a:t>9/3/2008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9CA91AB-40B8-4751-96D8-E32A68E657A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E27C8DB-08C2-4C7D-9938-EBF87918156A}" type="datetimeFigureOut">
              <a:rPr lang="en-US" smtClean="0"/>
              <a:t>9/3/2008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9CA91AB-40B8-4751-96D8-E32A68E657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E27C8DB-08C2-4C7D-9938-EBF87918156A}" type="datetimeFigureOut">
              <a:rPr lang="en-US" smtClean="0"/>
              <a:t>9/3/2008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9CA91AB-40B8-4751-96D8-E32A68E657A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7C8DB-08C2-4C7D-9938-EBF87918156A}" type="datetimeFigureOut">
              <a:rPr lang="en-US" smtClean="0"/>
              <a:t>9/3/2008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A91AB-40B8-4751-96D8-E32A68E657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E27C8DB-08C2-4C7D-9938-EBF87918156A}" type="datetimeFigureOut">
              <a:rPr lang="en-US" smtClean="0"/>
              <a:t>9/3/2008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9CA91AB-40B8-4751-96D8-E32A68E657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E27C8DB-08C2-4C7D-9938-EBF87918156A}" type="datetimeFigureOut">
              <a:rPr lang="en-US" smtClean="0"/>
              <a:t>9/3/2008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9CA91AB-40B8-4751-96D8-E32A68E657A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E27C8DB-08C2-4C7D-9938-EBF87918156A}" type="datetimeFigureOut">
              <a:rPr lang="en-US" smtClean="0"/>
              <a:t>9/3/2008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9CA91AB-40B8-4751-96D8-E32A68E657A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E27C8DB-08C2-4C7D-9938-EBF87918156A}" type="datetimeFigureOut">
              <a:rPr lang="en-US" smtClean="0"/>
              <a:t>9/3/2008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9CA91AB-40B8-4751-96D8-E32A68E657A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62000"/>
            <a:ext cx="8062912" cy="1470025"/>
          </a:xfrm>
        </p:spPr>
        <p:txBody>
          <a:bodyPr>
            <a:noAutofit/>
          </a:bodyPr>
          <a:lstStyle/>
          <a:p>
            <a:pPr algn="ctr"/>
            <a:r>
              <a:rPr lang="en-US" sz="6600" dirty="0" err="1" smtClean="0"/>
              <a:t>Nombres</a:t>
            </a:r>
            <a:r>
              <a:rPr lang="en-US" sz="6600" dirty="0" smtClean="0"/>
              <a:t> en </a:t>
            </a:r>
            <a:r>
              <a:rPr lang="en-US" sz="6600" dirty="0" err="1" smtClean="0"/>
              <a:t>español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i="1" dirty="0" err="1" smtClean="0"/>
              <a:t>Español</a:t>
            </a:r>
            <a:r>
              <a:rPr lang="en-US" sz="5400" i="1" dirty="0" smtClean="0"/>
              <a:t> 1 </a:t>
            </a:r>
          </a:p>
          <a:p>
            <a:pPr algn="ctr"/>
            <a:r>
              <a:rPr lang="en-US" sz="5400" i="1" dirty="0" err="1" smtClean="0"/>
              <a:t>Muchachas</a:t>
            </a:r>
            <a:endParaRPr lang="en-US" sz="5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50008"/>
          </a:xfrm>
        </p:spPr>
        <p:txBody>
          <a:bodyPr numCol="4">
            <a:normAutofit fontScale="32500" lnSpcReduction="20000"/>
          </a:bodyPr>
          <a:lstStyle/>
          <a:p>
            <a:r>
              <a:rPr lang="en-US" sz="7400" dirty="0" smtClean="0"/>
              <a:t>Alicia</a:t>
            </a:r>
          </a:p>
          <a:p>
            <a:r>
              <a:rPr lang="en-US" sz="7400" dirty="0" err="1" smtClean="0"/>
              <a:t>Amalia</a:t>
            </a:r>
            <a:endParaRPr lang="en-US" sz="7400" dirty="0" smtClean="0"/>
          </a:p>
          <a:p>
            <a:r>
              <a:rPr lang="en-US" sz="7400" dirty="0" smtClean="0"/>
              <a:t>Ana</a:t>
            </a:r>
          </a:p>
          <a:p>
            <a:r>
              <a:rPr lang="en-US" sz="7400" dirty="0" smtClean="0"/>
              <a:t>Anita</a:t>
            </a:r>
          </a:p>
          <a:p>
            <a:r>
              <a:rPr lang="en-US" sz="7400" dirty="0" smtClean="0"/>
              <a:t>Andrea</a:t>
            </a:r>
          </a:p>
          <a:p>
            <a:r>
              <a:rPr lang="en-US" sz="7400" dirty="0" smtClean="0"/>
              <a:t>Angela</a:t>
            </a:r>
          </a:p>
          <a:p>
            <a:r>
              <a:rPr lang="en-US" sz="7400" dirty="0" smtClean="0"/>
              <a:t>Bárbara</a:t>
            </a:r>
          </a:p>
          <a:p>
            <a:r>
              <a:rPr lang="en-US" sz="7400" dirty="0" smtClean="0"/>
              <a:t>Beatriz</a:t>
            </a:r>
          </a:p>
          <a:p>
            <a:r>
              <a:rPr lang="en-US" sz="7400" dirty="0" smtClean="0"/>
              <a:t>Blanca</a:t>
            </a:r>
          </a:p>
          <a:p>
            <a:r>
              <a:rPr lang="en-US" sz="7400" dirty="0" smtClean="0"/>
              <a:t>Carlota</a:t>
            </a:r>
          </a:p>
          <a:p>
            <a:r>
              <a:rPr lang="en-US" sz="7400" dirty="0" smtClean="0"/>
              <a:t>Carmen</a:t>
            </a:r>
          </a:p>
          <a:p>
            <a:r>
              <a:rPr lang="en-US" sz="7400" dirty="0" smtClean="0"/>
              <a:t>Carolina</a:t>
            </a:r>
          </a:p>
          <a:p>
            <a:r>
              <a:rPr lang="en-US" sz="7400" dirty="0" smtClean="0"/>
              <a:t>Catalina</a:t>
            </a:r>
          </a:p>
          <a:p>
            <a:r>
              <a:rPr lang="en-US" sz="7400" dirty="0" smtClean="0"/>
              <a:t>Claudia</a:t>
            </a:r>
          </a:p>
          <a:p>
            <a:r>
              <a:rPr lang="en-US" sz="7400" dirty="0" smtClean="0"/>
              <a:t>Cecilia</a:t>
            </a:r>
          </a:p>
          <a:p>
            <a:r>
              <a:rPr lang="en-US" sz="7400" dirty="0" smtClean="0"/>
              <a:t>Clara</a:t>
            </a:r>
          </a:p>
          <a:p>
            <a:r>
              <a:rPr lang="en-US" sz="7400" dirty="0" smtClean="0"/>
              <a:t>Consuela</a:t>
            </a:r>
          </a:p>
          <a:p>
            <a:r>
              <a:rPr lang="en-US" sz="7400" dirty="0" smtClean="0"/>
              <a:t>Cristina</a:t>
            </a:r>
          </a:p>
          <a:p>
            <a:r>
              <a:rPr lang="en-US" sz="7400" dirty="0" smtClean="0"/>
              <a:t>Diana</a:t>
            </a:r>
          </a:p>
          <a:p>
            <a:r>
              <a:rPr lang="en-US" sz="7400" dirty="0" smtClean="0"/>
              <a:t>Dolores</a:t>
            </a:r>
          </a:p>
          <a:p>
            <a:r>
              <a:rPr lang="en-US" sz="7400" dirty="0" smtClean="0"/>
              <a:t>Elena</a:t>
            </a:r>
          </a:p>
          <a:p>
            <a:r>
              <a:rPr lang="en-US" sz="7400" dirty="0" smtClean="0"/>
              <a:t>Elisa</a:t>
            </a:r>
          </a:p>
          <a:p>
            <a:r>
              <a:rPr lang="en-US" sz="7400" dirty="0" smtClean="0"/>
              <a:t>Elsa</a:t>
            </a:r>
          </a:p>
          <a:p>
            <a:r>
              <a:rPr lang="en-US" sz="7400" dirty="0" err="1" smtClean="0"/>
              <a:t>Ema</a:t>
            </a:r>
            <a:endParaRPr lang="en-US" sz="7400" dirty="0" smtClean="0"/>
          </a:p>
          <a:p>
            <a:r>
              <a:rPr lang="en-US" sz="7400" dirty="0" smtClean="0"/>
              <a:t>Emilia</a:t>
            </a:r>
          </a:p>
          <a:p>
            <a:r>
              <a:rPr lang="en-US" sz="7400" dirty="0" smtClean="0"/>
              <a:t>Esperanza</a:t>
            </a:r>
          </a:p>
          <a:p>
            <a:r>
              <a:rPr lang="en-US" sz="7400" dirty="0" smtClean="0"/>
              <a:t>Ester</a:t>
            </a:r>
          </a:p>
          <a:p>
            <a:r>
              <a:rPr lang="en-US" sz="7400" dirty="0" smtClean="0"/>
              <a:t>Eva</a:t>
            </a:r>
          </a:p>
          <a:p>
            <a:r>
              <a:rPr lang="en-US" sz="7400" dirty="0" err="1" smtClean="0"/>
              <a:t>Florencia</a:t>
            </a:r>
            <a:r>
              <a:rPr lang="en-US" sz="7400" dirty="0" smtClean="0"/>
              <a:t> </a:t>
            </a:r>
          </a:p>
          <a:p>
            <a:r>
              <a:rPr lang="en-US" sz="7400" dirty="0" smtClean="0"/>
              <a:t>Francisca</a:t>
            </a:r>
          </a:p>
          <a:p>
            <a:r>
              <a:rPr lang="en-US" sz="7400" dirty="0" smtClean="0"/>
              <a:t>Gabriela</a:t>
            </a:r>
          </a:p>
          <a:p>
            <a:r>
              <a:rPr lang="en-US" sz="7400" dirty="0" smtClean="0"/>
              <a:t>Gloria</a:t>
            </a:r>
          </a:p>
          <a:p>
            <a:r>
              <a:rPr lang="en-US" sz="7400" dirty="0" smtClean="0"/>
              <a:t>Graciela</a:t>
            </a:r>
          </a:p>
          <a:p>
            <a:r>
              <a:rPr lang="en-US" sz="7400" dirty="0" err="1" smtClean="0"/>
              <a:t>Hortencia</a:t>
            </a:r>
            <a:endParaRPr lang="en-US" sz="7400" dirty="0" smtClean="0"/>
          </a:p>
          <a:p>
            <a:r>
              <a:rPr lang="en-US" sz="7400" dirty="0" err="1" smtClean="0"/>
              <a:t>Inés</a:t>
            </a:r>
            <a:endParaRPr lang="en-US" sz="7400" dirty="0" smtClean="0"/>
          </a:p>
          <a:p>
            <a:r>
              <a:rPr lang="en-US" sz="7400" dirty="0" smtClean="0"/>
              <a:t>Isabel</a:t>
            </a:r>
          </a:p>
          <a:p>
            <a:r>
              <a:rPr lang="en-US" sz="7400" dirty="0" smtClean="0"/>
              <a:t>Josefina</a:t>
            </a:r>
          </a:p>
          <a:p>
            <a:r>
              <a:rPr lang="en-US" sz="7400" dirty="0" smtClean="0"/>
              <a:t>Juana</a:t>
            </a:r>
          </a:p>
          <a:p>
            <a:r>
              <a:rPr lang="en-US" sz="7400" dirty="0" smtClean="0"/>
              <a:t>Julia</a:t>
            </a:r>
          </a:p>
          <a:p>
            <a:r>
              <a:rPr lang="en-US" sz="7400" dirty="0" smtClean="0"/>
              <a:t>Laura</a:t>
            </a:r>
          </a:p>
          <a:p>
            <a:r>
              <a:rPr lang="en-US" sz="7400" dirty="0" smtClean="0"/>
              <a:t>Lola</a:t>
            </a:r>
          </a:p>
          <a:p>
            <a:r>
              <a:rPr lang="en-US" sz="7400" dirty="0" err="1" smtClean="0"/>
              <a:t>Lucía</a:t>
            </a:r>
            <a:endParaRPr lang="en-US" sz="7400" dirty="0" smtClean="0"/>
          </a:p>
          <a:p>
            <a:r>
              <a:rPr lang="en-US" sz="7400" dirty="0" smtClean="0"/>
              <a:t>Lidia</a:t>
            </a:r>
          </a:p>
          <a:p>
            <a:r>
              <a:rPr lang="en-US" sz="7400" dirty="0" smtClean="0"/>
              <a:t>Luisa</a:t>
            </a:r>
          </a:p>
          <a:p>
            <a:r>
              <a:rPr lang="en-US" sz="7400" dirty="0" smtClean="0"/>
              <a:t>Lupe</a:t>
            </a:r>
          </a:p>
          <a:p>
            <a:r>
              <a:rPr lang="en-US" sz="7400" dirty="0" smtClean="0"/>
              <a:t>Luz</a:t>
            </a:r>
          </a:p>
          <a:p>
            <a:r>
              <a:rPr lang="en-US" sz="7400" dirty="0" smtClean="0"/>
              <a:t>Magdalena</a:t>
            </a:r>
          </a:p>
          <a:p>
            <a:r>
              <a:rPr lang="en-US" sz="7400" dirty="0" smtClean="0"/>
              <a:t>Margarita</a:t>
            </a:r>
          </a:p>
          <a:p>
            <a:r>
              <a:rPr lang="en-US" sz="7400" dirty="0" err="1" smtClean="0"/>
              <a:t>María</a:t>
            </a:r>
            <a:endParaRPr lang="en-US" sz="7400" dirty="0" smtClean="0"/>
          </a:p>
          <a:p>
            <a:r>
              <a:rPr lang="en-US" sz="7400" dirty="0" smtClean="0"/>
              <a:t>Mariana</a:t>
            </a:r>
          </a:p>
          <a:p>
            <a:r>
              <a:rPr lang="en-US" sz="7400" dirty="0" smtClean="0"/>
              <a:t>Marisol</a:t>
            </a:r>
          </a:p>
          <a:p>
            <a:r>
              <a:rPr lang="en-US" sz="7400" dirty="0" smtClean="0"/>
              <a:t>Marta</a:t>
            </a:r>
          </a:p>
          <a:p>
            <a:r>
              <a:rPr lang="en-US" sz="7400" dirty="0" smtClean="0"/>
              <a:t>Mercedes</a:t>
            </a:r>
          </a:p>
          <a:p>
            <a:r>
              <a:rPr lang="en-US" sz="7400" dirty="0" err="1" smtClean="0"/>
              <a:t>Mónica</a:t>
            </a:r>
            <a:endParaRPr lang="en-US" sz="7400" dirty="0" smtClean="0"/>
          </a:p>
          <a:p>
            <a:r>
              <a:rPr lang="en-US" sz="7400" dirty="0" smtClean="0"/>
              <a:t>Natalia</a:t>
            </a:r>
          </a:p>
          <a:p>
            <a:r>
              <a:rPr lang="en-US" sz="7400" dirty="0" smtClean="0"/>
              <a:t>Olga</a:t>
            </a:r>
          </a:p>
          <a:p>
            <a:r>
              <a:rPr lang="en-US" sz="7400" dirty="0" err="1" smtClean="0"/>
              <a:t>Paloma</a:t>
            </a:r>
            <a:endParaRPr lang="en-US" sz="7400" dirty="0" smtClean="0"/>
          </a:p>
          <a:p>
            <a:r>
              <a:rPr lang="en-US" sz="7400" dirty="0" smtClean="0"/>
              <a:t>Patricia</a:t>
            </a:r>
          </a:p>
          <a:p>
            <a:r>
              <a:rPr lang="en-US" sz="7400" dirty="0" smtClean="0"/>
              <a:t>Paula</a:t>
            </a:r>
          </a:p>
          <a:p>
            <a:r>
              <a:rPr lang="en-US" sz="7400" dirty="0" smtClean="0"/>
              <a:t>Paz</a:t>
            </a:r>
          </a:p>
          <a:p>
            <a:r>
              <a:rPr lang="en-US" sz="7400" dirty="0" err="1" smtClean="0"/>
              <a:t>Perla</a:t>
            </a:r>
            <a:endParaRPr lang="en-US" sz="7400" dirty="0" smtClean="0"/>
          </a:p>
          <a:p>
            <a:r>
              <a:rPr lang="en-US" sz="7400" dirty="0" err="1" smtClean="0"/>
              <a:t>Pilar</a:t>
            </a:r>
            <a:endParaRPr lang="en-US" sz="7400" dirty="0" smtClean="0"/>
          </a:p>
          <a:p>
            <a:r>
              <a:rPr lang="en-US" sz="7400" dirty="0" smtClean="0"/>
              <a:t>Raquel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50008"/>
          </a:xfrm>
        </p:spPr>
        <p:txBody>
          <a:bodyPr numCol="3">
            <a:normAutofit lnSpcReduction="10000"/>
          </a:bodyPr>
          <a:lstStyle/>
          <a:p>
            <a:r>
              <a:rPr lang="en-US" sz="3200" dirty="0" smtClean="0"/>
              <a:t>Rita</a:t>
            </a:r>
          </a:p>
          <a:p>
            <a:r>
              <a:rPr lang="en-US" sz="3200" dirty="0" smtClean="0"/>
              <a:t>Rosa</a:t>
            </a:r>
          </a:p>
          <a:p>
            <a:r>
              <a:rPr lang="en-US" sz="3200" dirty="0" smtClean="0"/>
              <a:t>Sandra</a:t>
            </a:r>
          </a:p>
          <a:p>
            <a:r>
              <a:rPr lang="en-US" sz="3200" dirty="0" smtClean="0"/>
              <a:t>Sara</a:t>
            </a:r>
          </a:p>
          <a:p>
            <a:r>
              <a:rPr lang="en-US" sz="3200" dirty="0" smtClean="0"/>
              <a:t>Silvia</a:t>
            </a:r>
          </a:p>
          <a:p>
            <a:r>
              <a:rPr lang="en-US" sz="3200" dirty="0" err="1" smtClean="0"/>
              <a:t>Sofía</a:t>
            </a:r>
            <a:endParaRPr lang="en-US" sz="3200" dirty="0" smtClean="0"/>
          </a:p>
          <a:p>
            <a:r>
              <a:rPr lang="en-US" sz="3200" dirty="0" smtClean="0"/>
              <a:t>Sonia</a:t>
            </a:r>
          </a:p>
          <a:p>
            <a:r>
              <a:rPr lang="en-US" sz="3200" dirty="0" smtClean="0"/>
              <a:t>Susana</a:t>
            </a:r>
          </a:p>
          <a:p>
            <a:r>
              <a:rPr lang="en-US" sz="3200" dirty="0" smtClean="0"/>
              <a:t>Teresa</a:t>
            </a:r>
          </a:p>
          <a:p>
            <a:r>
              <a:rPr lang="en-US" sz="3200" dirty="0" err="1" smtClean="0"/>
              <a:t>Verónica</a:t>
            </a:r>
            <a:endParaRPr lang="en-US" sz="3200" dirty="0" smtClean="0"/>
          </a:p>
          <a:p>
            <a:r>
              <a:rPr lang="en-US" sz="3200" dirty="0" smtClean="0"/>
              <a:t>Victoria</a:t>
            </a:r>
          </a:p>
          <a:p>
            <a:r>
              <a:rPr lang="en-US" sz="3200" dirty="0" smtClean="0"/>
              <a:t>Virginia</a:t>
            </a:r>
          </a:p>
          <a:p>
            <a:r>
              <a:rPr lang="en-US" sz="3200" dirty="0" smtClean="0"/>
              <a:t>Yolanda</a:t>
            </a:r>
          </a:p>
          <a:p>
            <a:r>
              <a:rPr lang="en-US" sz="3200" dirty="0" smtClean="0"/>
              <a:t>Leticia</a:t>
            </a:r>
          </a:p>
          <a:p>
            <a:r>
              <a:rPr lang="en-US" sz="3200" dirty="0" err="1" smtClean="0"/>
              <a:t>Julieta</a:t>
            </a:r>
            <a:endParaRPr lang="en-US" sz="3200" dirty="0" smtClean="0"/>
          </a:p>
          <a:p>
            <a:r>
              <a:rPr lang="en-US" sz="3200" dirty="0" err="1" smtClean="0"/>
              <a:t>Estefanía</a:t>
            </a:r>
            <a:endParaRPr lang="en-US" sz="3200" dirty="0" smtClean="0"/>
          </a:p>
          <a:p>
            <a:r>
              <a:rPr lang="en-US" sz="3200" dirty="0" err="1" smtClean="0"/>
              <a:t>Dorotea</a:t>
            </a:r>
            <a:endParaRPr lang="en-US" sz="3200" dirty="0" smtClean="0"/>
          </a:p>
          <a:p>
            <a:r>
              <a:rPr lang="en-US" sz="3200" dirty="0" err="1" smtClean="0"/>
              <a:t>Corina</a:t>
            </a:r>
            <a:endParaRPr lang="en-US" sz="3200" dirty="0" smtClean="0"/>
          </a:p>
          <a:p>
            <a:r>
              <a:rPr lang="en-US" sz="3200" dirty="0" smtClean="0"/>
              <a:t>Carla</a:t>
            </a:r>
          </a:p>
          <a:p>
            <a:r>
              <a:rPr lang="en-US" sz="3200" dirty="0" smtClean="0"/>
              <a:t>Berta</a:t>
            </a:r>
          </a:p>
          <a:p>
            <a:r>
              <a:rPr lang="en-US" sz="3200" dirty="0" err="1" smtClean="0"/>
              <a:t>Bernardina</a:t>
            </a:r>
            <a:endParaRPr lang="en-US" sz="3200" dirty="0" smtClean="0"/>
          </a:p>
          <a:p>
            <a:r>
              <a:rPr lang="en-US" sz="3200" dirty="0" err="1" smtClean="0"/>
              <a:t>Belita</a:t>
            </a:r>
            <a:endParaRPr lang="en-US" sz="3200" dirty="0" smtClean="0"/>
          </a:p>
          <a:p>
            <a:r>
              <a:rPr lang="en-US" sz="3200" dirty="0" smtClean="0"/>
              <a:t>Belinda</a:t>
            </a:r>
          </a:p>
          <a:p>
            <a:r>
              <a:rPr lang="en-US" sz="3200" dirty="0" smtClean="0"/>
              <a:t>Antonia</a:t>
            </a:r>
          </a:p>
          <a:p>
            <a:r>
              <a:rPr lang="en-US" sz="3200" dirty="0" smtClean="0"/>
              <a:t>Ana </a:t>
            </a:r>
            <a:r>
              <a:rPr lang="en-US" sz="3200" dirty="0" err="1" smtClean="0"/>
              <a:t>María</a:t>
            </a:r>
            <a:endParaRPr lang="en-US" sz="3200" dirty="0" smtClean="0"/>
          </a:p>
          <a:p>
            <a:r>
              <a:rPr lang="en-US" sz="3200" dirty="0" smtClean="0"/>
              <a:t>Alexis</a:t>
            </a:r>
          </a:p>
          <a:p>
            <a:r>
              <a:rPr lang="en-US" sz="3200" dirty="0" smtClean="0"/>
              <a:t>Alejandra</a:t>
            </a:r>
          </a:p>
          <a:p>
            <a:r>
              <a:rPr lang="en-US" sz="3200" dirty="0" smtClean="0"/>
              <a:t>Adriana</a:t>
            </a:r>
          </a:p>
          <a:p>
            <a:r>
              <a:rPr lang="en-US" sz="3200" dirty="0" smtClean="0"/>
              <a:t>Adela</a:t>
            </a:r>
          </a:p>
          <a:p>
            <a:r>
              <a:rPr lang="en-US" sz="3200" dirty="0" smtClean="0"/>
              <a:t>Alma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800" dirty="0" smtClean="0"/>
              <a:t>Los </a:t>
            </a:r>
            <a:r>
              <a:rPr lang="en-US" sz="8800" dirty="0" err="1" smtClean="0"/>
              <a:t>Muchachos</a:t>
            </a:r>
            <a:endParaRPr lang="en-US" sz="8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3"/>
          <a:lstStyle/>
          <a:p>
            <a:r>
              <a:rPr lang="en-US" dirty="0" smtClean="0"/>
              <a:t>Alberto</a:t>
            </a:r>
          </a:p>
          <a:p>
            <a:r>
              <a:rPr lang="en-US" dirty="0" smtClean="0"/>
              <a:t>Alejandro</a:t>
            </a:r>
          </a:p>
          <a:p>
            <a:r>
              <a:rPr lang="en-US" dirty="0" smtClean="0"/>
              <a:t>Andrés</a:t>
            </a:r>
          </a:p>
          <a:p>
            <a:r>
              <a:rPr lang="en-US" dirty="0" smtClean="0"/>
              <a:t>Angel</a:t>
            </a:r>
          </a:p>
          <a:p>
            <a:r>
              <a:rPr lang="en-US" dirty="0" smtClean="0"/>
              <a:t>Antonio</a:t>
            </a:r>
          </a:p>
          <a:p>
            <a:r>
              <a:rPr lang="en-US" dirty="0" smtClean="0"/>
              <a:t>Armando</a:t>
            </a:r>
          </a:p>
          <a:p>
            <a:r>
              <a:rPr lang="en-US" dirty="0" err="1" smtClean="0"/>
              <a:t>Benjamín</a:t>
            </a:r>
            <a:endParaRPr lang="en-US" dirty="0" smtClean="0"/>
          </a:p>
          <a:p>
            <a:r>
              <a:rPr lang="en-US" dirty="0" smtClean="0"/>
              <a:t>Carlos</a:t>
            </a:r>
          </a:p>
          <a:p>
            <a:r>
              <a:rPr lang="en-US" dirty="0" smtClean="0"/>
              <a:t>Daniel</a:t>
            </a:r>
          </a:p>
          <a:p>
            <a:r>
              <a:rPr lang="en-US" dirty="0" err="1" smtClean="0"/>
              <a:t>Davíd</a:t>
            </a:r>
            <a:endParaRPr lang="en-US" dirty="0" smtClean="0"/>
          </a:p>
          <a:p>
            <a:r>
              <a:rPr lang="en-US" dirty="0" smtClean="0"/>
              <a:t>Diego</a:t>
            </a:r>
          </a:p>
          <a:p>
            <a:r>
              <a:rPr lang="en-US" dirty="0" smtClean="0"/>
              <a:t>Eduardo</a:t>
            </a:r>
          </a:p>
          <a:p>
            <a:r>
              <a:rPr lang="en-US" dirty="0" smtClean="0"/>
              <a:t>Enrique</a:t>
            </a:r>
          </a:p>
          <a:p>
            <a:r>
              <a:rPr lang="en-US" dirty="0" smtClean="0"/>
              <a:t>Ernesto</a:t>
            </a:r>
          </a:p>
          <a:p>
            <a:r>
              <a:rPr lang="en-US" dirty="0" smtClean="0"/>
              <a:t>Esteban</a:t>
            </a:r>
          </a:p>
          <a:p>
            <a:r>
              <a:rPr lang="en-US" dirty="0" smtClean="0"/>
              <a:t>Felipe</a:t>
            </a:r>
          </a:p>
          <a:p>
            <a:r>
              <a:rPr lang="en-US" dirty="0" smtClean="0"/>
              <a:t>Fernando</a:t>
            </a:r>
          </a:p>
          <a:p>
            <a:r>
              <a:rPr lang="en-US" dirty="0" smtClean="0"/>
              <a:t>Francisco</a:t>
            </a:r>
          </a:p>
          <a:p>
            <a:r>
              <a:rPr lang="en-US" dirty="0" smtClean="0"/>
              <a:t>Gerardo</a:t>
            </a:r>
          </a:p>
          <a:p>
            <a:r>
              <a:rPr lang="en-US" dirty="0" smtClean="0"/>
              <a:t>Gilberto</a:t>
            </a:r>
          </a:p>
          <a:p>
            <a:r>
              <a:rPr lang="en-US" dirty="0" smtClean="0"/>
              <a:t>Guillermo</a:t>
            </a:r>
          </a:p>
          <a:p>
            <a:r>
              <a:rPr lang="en-US" dirty="0" smtClean="0"/>
              <a:t>Gustavo</a:t>
            </a:r>
          </a:p>
          <a:p>
            <a:r>
              <a:rPr lang="en-US" dirty="0" err="1" smtClean="0"/>
              <a:t>Héctor</a:t>
            </a:r>
            <a:endParaRPr lang="en-US" dirty="0" smtClean="0"/>
          </a:p>
          <a:p>
            <a:r>
              <a:rPr lang="en-US" dirty="0" err="1" smtClean="0"/>
              <a:t>Hernán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50008"/>
          </a:xfrm>
        </p:spPr>
        <p:txBody>
          <a:bodyPr numCol="3"/>
          <a:lstStyle/>
          <a:p>
            <a:r>
              <a:rPr lang="en-US" dirty="0" smtClean="0"/>
              <a:t>Ignacio</a:t>
            </a:r>
          </a:p>
          <a:p>
            <a:r>
              <a:rPr lang="en-US" dirty="0" smtClean="0"/>
              <a:t>Jaime</a:t>
            </a:r>
          </a:p>
          <a:p>
            <a:r>
              <a:rPr lang="en-US" dirty="0" smtClean="0"/>
              <a:t>Javier</a:t>
            </a:r>
          </a:p>
          <a:p>
            <a:r>
              <a:rPr lang="en-US" dirty="0" err="1" smtClean="0"/>
              <a:t>Jesús</a:t>
            </a:r>
            <a:endParaRPr lang="en-US" dirty="0" smtClean="0"/>
          </a:p>
          <a:p>
            <a:r>
              <a:rPr lang="en-US" dirty="0" err="1" smtClean="0"/>
              <a:t>Joaquín</a:t>
            </a:r>
            <a:endParaRPr lang="en-US" dirty="0" smtClean="0"/>
          </a:p>
          <a:p>
            <a:r>
              <a:rPr lang="en-US" dirty="0" smtClean="0"/>
              <a:t>Jorge</a:t>
            </a:r>
          </a:p>
          <a:p>
            <a:r>
              <a:rPr lang="en-US" dirty="0" smtClean="0"/>
              <a:t>José</a:t>
            </a:r>
          </a:p>
          <a:p>
            <a:r>
              <a:rPr lang="en-US" dirty="0" smtClean="0"/>
              <a:t>Juan</a:t>
            </a:r>
          </a:p>
          <a:p>
            <a:r>
              <a:rPr lang="en-US" dirty="0" smtClean="0"/>
              <a:t>Julio</a:t>
            </a:r>
          </a:p>
          <a:p>
            <a:r>
              <a:rPr lang="en-US" dirty="0" smtClean="0"/>
              <a:t>Lorenzo</a:t>
            </a:r>
          </a:p>
          <a:p>
            <a:r>
              <a:rPr lang="en-US" dirty="0" smtClean="0"/>
              <a:t>Luis</a:t>
            </a:r>
          </a:p>
          <a:p>
            <a:r>
              <a:rPr lang="en-US" dirty="0" smtClean="0"/>
              <a:t>Manuel</a:t>
            </a:r>
          </a:p>
          <a:p>
            <a:r>
              <a:rPr lang="en-US" dirty="0" smtClean="0"/>
              <a:t>Marcos</a:t>
            </a:r>
          </a:p>
          <a:p>
            <a:r>
              <a:rPr lang="en-US" dirty="0" smtClean="0"/>
              <a:t>Mario</a:t>
            </a:r>
          </a:p>
          <a:p>
            <a:r>
              <a:rPr lang="en-US" dirty="0" err="1" smtClean="0"/>
              <a:t>Martín</a:t>
            </a:r>
            <a:endParaRPr lang="en-US" dirty="0" smtClean="0"/>
          </a:p>
          <a:p>
            <a:r>
              <a:rPr lang="en-US" dirty="0" smtClean="0"/>
              <a:t>Mateo</a:t>
            </a:r>
          </a:p>
          <a:p>
            <a:r>
              <a:rPr lang="en-US" dirty="0" smtClean="0"/>
              <a:t>Miguel</a:t>
            </a:r>
          </a:p>
          <a:p>
            <a:r>
              <a:rPr lang="en-US" dirty="0" err="1" smtClean="0"/>
              <a:t>Nicolás</a:t>
            </a:r>
            <a:endParaRPr lang="en-US" dirty="0" smtClean="0"/>
          </a:p>
          <a:p>
            <a:r>
              <a:rPr lang="en-US" dirty="0" smtClean="0"/>
              <a:t>Pablo</a:t>
            </a:r>
          </a:p>
          <a:p>
            <a:r>
              <a:rPr lang="en-US" dirty="0" smtClean="0"/>
              <a:t>Pedro</a:t>
            </a:r>
          </a:p>
          <a:p>
            <a:r>
              <a:rPr lang="en-US" dirty="0" smtClean="0"/>
              <a:t>Rafael</a:t>
            </a:r>
          </a:p>
          <a:p>
            <a:r>
              <a:rPr lang="en-US" dirty="0" smtClean="0"/>
              <a:t>Ramón</a:t>
            </a:r>
          </a:p>
          <a:p>
            <a:r>
              <a:rPr lang="en-US" dirty="0" err="1" smtClean="0"/>
              <a:t>Raúl</a:t>
            </a:r>
            <a:endParaRPr lang="en-US" dirty="0" smtClean="0"/>
          </a:p>
          <a:p>
            <a:r>
              <a:rPr lang="en-US" dirty="0" smtClean="0"/>
              <a:t>Ricardo</a:t>
            </a:r>
          </a:p>
          <a:p>
            <a:r>
              <a:rPr lang="en-US" dirty="0" smtClean="0"/>
              <a:t>Roberto</a:t>
            </a:r>
          </a:p>
          <a:p>
            <a:r>
              <a:rPr lang="en-US" dirty="0" smtClean="0"/>
              <a:t>Rodrigo</a:t>
            </a:r>
          </a:p>
          <a:p>
            <a:r>
              <a:rPr lang="en-US" dirty="0" smtClean="0"/>
              <a:t>Rogelio</a:t>
            </a:r>
          </a:p>
          <a:p>
            <a:r>
              <a:rPr lang="en-US" dirty="0" smtClean="0"/>
              <a:t>Santiago</a:t>
            </a:r>
          </a:p>
          <a:p>
            <a:r>
              <a:rPr lang="en-US" dirty="0" smtClean="0"/>
              <a:t>Sergio</a:t>
            </a:r>
          </a:p>
          <a:p>
            <a:r>
              <a:rPr lang="en-US" dirty="0" err="1" smtClean="0"/>
              <a:t>Timoteo</a:t>
            </a:r>
            <a:endParaRPr lang="en-US" dirty="0" smtClean="0"/>
          </a:p>
          <a:p>
            <a:r>
              <a:rPr lang="en-US" dirty="0" err="1" smtClean="0"/>
              <a:t>Tomás</a:t>
            </a:r>
            <a:r>
              <a:rPr lang="en-US" dirty="0" smtClean="0"/>
              <a:t> </a:t>
            </a:r>
          </a:p>
          <a:p>
            <a:r>
              <a:rPr lang="en-US" dirty="0" smtClean="0"/>
              <a:t>Vicente</a:t>
            </a:r>
          </a:p>
          <a:p>
            <a:r>
              <a:rPr lang="en-US" dirty="0" err="1" smtClean="0"/>
              <a:t>Víctor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50008"/>
          </a:xfrm>
        </p:spPr>
        <p:txBody>
          <a:bodyPr numCol="3"/>
          <a:lstStyle/>
          <a:p>
            <a:r>
              <a:rPr lang="en-US" dirty="0" err="1" smtClean="0"/>
              <a:t>Agustín</a:t>
            </a:r>
            <a:endParaRPr lang="en-US" dirty="0" smtClean="0"/>
          </a:p>
          <a:p>
            <a:r>
              <a:rPr lang="en-US" dirty="0" smtClean="0"/>
              <a:t>Alfonso</a:t>
            </a:r>
          </a:p>
          <a:p>
            <a:r>
              <a:rPr lang="en-US" dirty="0" smtClean="0"/>
              <a:t>Alfredo</a:t>
            </a:r>
          </a:p>
          <a:p>
            <a:r>
              <a:rPr lang="en-US" dirty="0" smtClean="0"/>
              <a:t>Arturo</a:t>
            </a:r>
          </a:p>
          <a:p>
            <a:r>
              <a:rPr lang="en-US" dirty="0" smtClean="0"/>
              <a:t>Bernardo</a:t>
            </a:r>
          </a:p>
          <a:p>
            <a:r>
              <a:rPr lang="en-US" dirty="0" smtClean="0"/>
              <a:t>César</a:t>
            </a:r>
          </a:p>
          <a:p>
            <a:r>
              <a:rPr lang="en-US" dirty="0" err="1" smtClean="0"/>
              <a:t>Cristóbol</a:t>
            </a:r>
            <a:endParaRPr lang="en-US" dirty="0" smtClean="0"/>
          </a:p>
          <a:p>
            <a:r>
              <a:rPr lang="en-US" dirty="0" smtClean="0"/>
              <a:t>Eugenio</a:t>
            </a:r>
          </a:p>
          <a:p>
            <a:r>
              <a:rPr lang="en-US" dirty="0" smtClean="0"/>
              <a:t>Federico</a:t>
            </a:r>
          </a:p>
          <a:p>
            <a:r>
              <a:rPr lang="en-US" dirty="0" err="1" smtClean="0"/>
              <a:t>Horacio</a:t>
            </a:r>
            <a:endParaRPr lang="en-US" dirty="0" smtClean="0"/>
          </a:p>
          <a:p>
            <a:r>
              <a:rPr lang="en-US" dirty="0" smtClean="0"/>
              <a:t>Leonardo</a:t>
            </a:r>
          </a:p>
          <a:p>
            <a:r>
              <a:rPr lang="en-US" dirty="0" smtClean="0"/>
              <a:t>Mauricio</a:t>
            </a:r>
          </a:p>
          <a:p>
            <a:r>
              <a:rPr lang="en-US" dirty="0" smtClean="0"/>
              <a:t>Oscar</a:t>
            </a:r>
          </a:p>
          <a:p>
            <a:r>
              <a:rPr lang="en-US" dirty="0" err="1" smtClean="0"/>
              <a:t>Paco</a:t>
            </a:r>
            <a:endParaRPr lang="en-US" dirty="0" smtClean="0"/>
          </a:p>
          <a:p>
            <a:r>
              <a:rPr lang="en-US" dirty="0" smtClean="0"/>
              <a:t>Patricio</a:t>
            </a:r>
          </a:p>
          <a:p>
            <a:r>
              <a:rPr lang="en-US" dirty="0" err="1" smtClean="0"/>
              <a:t>Raimundo</a:t>
            </a:r>
            <a:endParaRPr lang="en-US" dirty="0" smtClean="0"/>
          </a:p>
          <a:p>
            <a:r>
              <a:rPr lang="en-US" dirty="0" smtClean="0"/>
              <a:t>Rodolfo</a:t>
            </a:r>
          </a:p>
          <a:p>
            <a:r>
              <a:rPr lang="en-US" dirty="0" smtClean="0"/>
              <a:t>Samuel</a:t>
            </a:r>
          </a:p>
          <a:p>
            <a:r>
              <a:rPr lang="en-US" dirty="0" err="1" smtClean="0"/>
              <a:t>Adán</a:t>
            </a:r>
            <a:endParaRPr lang="en-US" dirty="0" smtClean="0"/>
          </a:p>
          <a:p>
            <a:r>
              <a:rPr lang="en-US" dirty="0" smtClean="0"/>
              <a:t>Adolfo</a:t>
            </a:r>
          </a:p>
          <a:p>
            <a:r>
              <a:rPr lang="en-US" dirty="0" smtClean="0"/>
              <a:t>Benito</a:t>
            </a:r>
          </a:p>
          <a:p>
            <a:r>
              <a:rPr lang="en-US" dirty="0" err="1" smtClean="0"/>
              <a:t>Cristiano</a:t>
            </a:r>
            <a:endParaRPr lang="en-US" dirty="0" smtClean="0"/>
          </a:p>
          <a:p>
            <a:r>
              <a:rPr lang="en-US" dirty="0" err="1" smtClean="0"/>
              <a:t>Darío</a:t>
            </a:r>
            <a:endParaRPr lang="en-US" dirty="0" smtClean="0"/>
          </a:p>
          <a:p>
            <a:r>
              <a:rPr lang="en-US" dirty="0" smtClean="0"/>
              <a:t>Domingo</a:t>
            </a:r>
          </a:p>
          <a:p>
            <a:r>
              <a:rPr lang="en-US" dirty="0" smtClean="0"/>
              <a:t>Emilio</a:t>
            </a:r>
          </a:p>
          <a:p>
            <a:r>
              <a:rPr lang="en-US" dirty="0" err="1" smtClean="0"/>
              <a:t>Jerónimo</a:t>
            </a:r>
            <a:endParaRPr lang="en-US" dirty="0" smtClean="0"/>
          </a:p>
          <a:p>
            <a:r>
              <a:rPr lang="en-US" dirty="0" smtClean="0"/>
              <a:t>Lorenzo</a:t>
            </a:r>
          </a:p>
          <a:p>
            <a:r>
              <a:rPr lang="en-US" dirty="0" smtClean="0"/>
              <a:t>Lucas</a:t>
            </a:r>
          </a:p>
          <a:p>
            <a:r>
              <a:rPr lang="en-US" dirty="0" err="1" smtClean="0"/>
              <a:t>Pancho</a:t>
            </a:r>
            <a:endParaRPr lang="en-US" dirty="0" smtClean="0"/>
          </a:p>
          <a:p>
            <a:r>
              <a:rPr lang="en-US" dirty="0" err="1" smtClean="0"/>
              <a:t>Simón</a:t>
            </a:r>
            <a:endParaRPr lang="en-US" dirty="0" smtClean="0"/>
          </a:p>
          <a:p>
            <a:r>
              <a:rPr lang="en-US" dirty="0" smtClean="0"/>
              <a:t>Rubén</a:t>
            </a:r>
          </a:p>
          <a:p>
            <a:r>
              <a:rPr lang="en-US" dirty="0" err="1" smtClean="0"/>
              <a:t>Ruperto</a:t>
            </a:r>
            <a:endParaRPr lang="en-US" dirty="0" smtClean="0"/>
          </a:p>
          <a:p>
            <a:r>
              <a:rPr lang="en-US" dirty="0" err="1" smtClean="0"/>
              <a:t>Sansón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137</TotalTime>
  <Words>192</Words>
  <Application>Microsoft Office PowerPoint</Application>
  <PresentationFormat>On-screen Show (4:3)</PresentationFormat>
  <Paragraphs>188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Verve</vt:lpstr>
      <vt:lpstr>Nombres en español</vt:lpstr>
      <vt:lpstr>Slide 2</vt:lpstr>
      <vt:lpstr>Slide 3</vt:lpstr>
      <vt:lpstr>Los Muchachos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Nombres en español</dc:title>
  <dc:creator>Maple Lake</dc:creator>
  <cp:lastModifiedBy>Maple Lake</cp:lastModifiedBy>
  <cp:revision>7</cp:revision>
  <dcterms:created xsi:type="dcterms:W3CDTF">2008-09-03T16:14:08Z</dcterms:created>
  <dcterms:modified xsi:type="dcterms:W3CDTF">2008-09-03T18:31:40Z</dcterms:modified>
</cp:coreProperties>
</file>